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71" r:id="rId1"/>
  </p:sldMasterIdLst>
  <p:notesMasterIdLst>
    <p:notesMasterId r:id="rId3"/>
  </p:notesMasterIdLst>
  <p:handoutMasterIdLst>
    <p:handoutMasterId r:id="rId4"/>
  </p:handoutMasterIdLst>
  <p:sldIdLst>
    <p:sldId id="599" r:id="rId2"/>
  </p:sldIdLst>
  <p:sldSz cx="6858000" cy="9906000" type="A4"/>
  <p:notesSz cx="6797675" cy="9926638"/>
  <p:embeddedFontLst>
    <p:embeddedFont>
      <p:font typeface="Constantia" panose="02030602050306030303" pitchFamily="18" charset="0"/>
      <p:regular r:id="rId5"/>
      <p:bold r:id="rId6"/>
      <p:italic r:id="rId7"/>
      <p:boldItalic r:id="rId8"/>
    </p:embeddedFont>
    <p:embeddedFont>
      <p:font typeface="나눔스퀘어_ac" panose="020B0600000101010101" pitchFamily="50" charset="-127"/>
      <p:regular r:id="rId9"/>
    </p:embeddedFont>
    <p:embeddedFont>
      <p:font typeface="맑은 고딕" panose="020B0503020000020004" pitchFamily="50" charset="-127"/>
      <p:regular r:id="rId10"/>
      <p:bold r:id="rId11"/>
    </p:embeddedFont>
    <p:embeddedFont>
      <p:font typeface="배달의민족 도현" panose="020B0600000101010101" pitchFamily="50" charset="-127"/>
      <p:regular r:id="rId12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050"/>
    <a:srgbClr val="E5F1FF"/>
    <a:srgbClr val="E9FFE8"/>
    <a:srgbClr val="FAFAFA"/>
    <a:srgbClr val="FFC000"/>
    <a:srgbClr val="B83D00"/>
    <a:srgbClr val="0000FF"/>
    <a:srgbClr val="EBEBFF"/>
    <a:srgbClr val="CB4A00"/>
    <a:srgbClr val="F1B7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803" autoAdjust="0"/>
    <p:restoredTop sz="88783" autoAdjust="0"/>
  </p:normalViewPr>
  <p:slideViewPr>
    <p:cSldViewPr snapToGrid="0">
      <p:cViewPr varScale="1">
        <p:scale>
          <a:sx n="93" d="100"/>
          <a:sy n="93" d="100"/>
        </p:scale>
        <p:origin x="4548" y="13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117" d="100"/>
          <a:sy n="117" d="100"/>
        </p:scale>
        <p:origin x="502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4.fntdata"/><Relationship Id="rId13" Type="http://schemas.openxmlformats.org/officeDocument/2006/relationships/presProps" Target="presProps.xml"/><Relationship Id="rId3" Type="http://schemas.openxmlformats.org/officeDocument/2006/relationships/notesMaster" Target="notesMasters/notesMaster1.xml"/><Relationship Id="rId7" Type="http://schemas.openxmlformats.org/officeDocument/2006/relationships/font" Target="fonts/font3.fntdata"/><Relationship Id="rId12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2.fntdata"/><Relationship Id="rId11" Type="http://schemas.openxmlformats.org/officeDocument/2006/relationships/font" Target="fonts/font7.fntdata"/><Relationship Id="rId5" Type="http://schemas.openxmlformats.org/officeDocument/2006/relationships/font" Target="fonts/font1.fntdata"/><Relationship Id="rId15" Type="http://schemas.openxmlformats.org/officeDocument/2006/relationships/theme" Target="theme/theme1.xml"/><Relationship Id="rId10" Type="http://schemas.openxmlformats.org/officeDocument/2006/relationships/font" Target="fonts/font6.fntdata"/><Relationship Id="rId4" Type="http://schemas.openxmlformats.org/officeDocument/2006/relationships/handoutMaster" Target="handoutMasters/handoutMaster1.xml"/><Relationship Id="rId9" Type="http://schemas.openxmlformats.org/officeDocument/2006/relationships/font" Target="fonts/font5.fntdata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CDD5BEB4-D962-56C9-211E-8F977B73489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EBF1E71-F862-D7FB-63F1-783761B5519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8D1F44-2F5C-4C8C-B591-4C0F77A51F00}" type="datetimeFigureOut">
              <a:rPr lang="ko-KR" altLang="en-US" smtClean="0"/>
              <a:t>2025-06-20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CAF0262-426B-4025-6FD0-C122CB6575A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42E99CD-6F65-B161-1963-D8D55E994E3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91F81D-CF23-4F78-A62D-F1D574FB80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8284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619160-6CF6-4557-BDC1-99CA094415F4}" type="datetimeFigureOut">
              <a:rPr lang="ko-KR" altLang="en-US" smtClean="0"/>
              <a:t>2025-06-20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239963" y="1241425"/>
            <a:ext cx="2317750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8A1EB3-01E8-40B4-83F7-063188614C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64548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394290-C229-A357-25A8-1479C750AB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B4A4531-670C-60B9-FF69-9CEB99BD5EB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239963" y="1241425"/>
            <a:ext cx="2317750" cy="3349625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76F086F-2F41-790E-D0E6-D0C6FF40A0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D0696EC-650D-AE13-A9AD-46CD1CA9132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1B6DE6-0EFC-4D0D-921E-D0A701D7FEAD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2931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A85BD-BB8B-4D47-967A-9B0949E643E6}" type="datetimeFigureOut">
              <a:rPr lang="ko-KR" altLang="en-US" smtClean="0"/>
              <a:t>2025-06-20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BE429-4064-490E-9523-3E7DA6933B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29773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A85BD-BB8B-4D47-967A-9B0949E643E6}" type="datetimeFigureOut">
              <a:rPr lang="ko-KR" altLang="en-US" smtClean="0"/>
              <a:t>2025-06-20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BE429-4064-490E-9523-3E7DA6933B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50276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A85BD-BB8B-4D47-967A-9B0949E643E6}" type="datetimeFigureOut">
              <a:rPr lang="ko-KR" altLang="en-US" smtClean="0"/>
              <a:t>2025-06-20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BE429-4064-490E-9523-3E7DA6933B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02177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구현 도구 준비하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9ED9E376-8248-4924-BECA-A6C108BA9D3E}"/>
              </a:ext>
            </a:extLst>
          </p:cNvPr>
          <p:cNvSpPr/>
          <p:nvPr userDrawn="1"/>
        </p:nvSpPr>
        <p:spPr>
          <a:xfrm>
            <a:off x="-12329" y="-116228"/>
            <a:ext cx="6882658" cy="10133178"/>
          </a:xfrm>
          <a:prstGeom prst="rect">
            <a:avLst/>
          </a:prstGeom>
          <a:pattFill prst="ltUpDiag">
            <a:fgClr>
              <a:schemeClr val="tx1">
                <a:lumMod val="85000"/>
                <a:lumOff val="15000"/>
              </a:schemeClr>
            </a:fgClr>
            <a:bgClr>
              <a:srgbClr val="7A6560"/>
            </a:bgClr>
          </a:pattFill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85989" tIns="85989" rIns="85989" bIns="85989" numCol="1" spcCol="38100" rtlCol="0" anchor="ctr">
            <a:noAutofit/>
          </a:bodyPr>
          <a:lstStyle/>
          <a:p>
            <a:pPr algn="ctr" defTabSz="988862" hangingPunct="0"/>
            <a:endParaRPr lang="ko-KR" altLang="en-US" sz="4044" kern="0"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Constantia"/>
              <a:sym typeface="배달의민족 도현"/>
            </a:endParaRPr>
          </a:p>
        </p:txBody>
      </p:sp>
      <p:sp>
        <p:nvSpPr>
          <p:cNvPr id="11" name="사각형: 둥근 모서리 2">
            <a:extLst>
              <a:ext uri="{FF2B5EF4-FFF2-40B4-BE49-F238E27FC236}">
                <a16:creationId xmlns:a16="http://schemas.microsoft.com/office/drawing/2014/main" id="{A83C4945-5B5A-468D-91F6-EB440F5017DA}"/>
              </a:ext>
            </a:extLst>
          </p:cNvPr>
          <p:cNvSpPr/>
          <p:nvPr userDrawn="1"/>
        </p:nvSpPr>
        <p:spPr>
          <a:xfrm>
            <a:off x="86412" y="0"/>
            <a:ext cx="6692091" cy="726526"/>
          </a:xfrm>
          <a:prstGeom prst="roundRect">
            <a:avLst>
              <a:gd name="adj" fmla="val 16762"/>
            </a:avLst>
          </a:prstGeom>
          <a:solidFill>
            <a:srgbClr val="331608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601" dirty="0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9B9BD392-31A3-4CF4-9827-7ED3D2D47296}"/>
              </a:ext>
            </a:extLst>
          </p:cNvPr>
          <p:cNvSpPr/>
          <p:nvPr userDrawn="1"/>
        </p:nvSpPr>
        <p:spPr>
          <a:xfrm>
            <a:off x="74066" y="802425"/>
            <a:ext cx="6719468" cy="9111120"/>
          </a:xfrm>
          <a:prstGeom prst="roundRect">
            <a:avLst>
              <a:gd name="adj" fmla="val 2841"/>
            </a:avLst>
          </a:prstGeom>
          <a:solidFill>
            <a:schemeClr val="bg1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60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5E6E6C2-ED65-4FC9-A3D7-1D6B815ABA6D}"/>
              </a:ext>
            </a:extLst>
          </p:cNvPr>
          <p:cNvSpPr txBox="1"/>
          <p:nvPr userDrawn="1"/>
        </p:nvSpPr>
        <p:spPr>
          <a:xfrm>
            <a:off x="507849" y="80132"/>
            <a:ext cx="5849217" cy="5429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5989" tIns="85989" rIns="85989" bIns="85989" numCol="1" spcCol="38100" rtlCol="0" anchor="ctr">
            <a:spAutoFit/>
          </a:bodyPr>
          <a:lstStyle/>
          <a:p>
            <a:pPr lvl="0" algn="ctr"/>
            <a:r>
              <a:rPr lang="en-US" altLang="ko-KR" sz="2400" b="1" kern="1200" dirty="0"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2</a:t>
            </a:r>
            <a:r>
              <a:rPr lang="ko-KR" altLang="en-US" sz="2400" b="1" kern="1200" dirty="0"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일차 활동지 </a:t>
            </a:r>
            <a:r>
              <a:rPr lang="en-US" altLang="ko-KR" sz="2400" b="1" kern="1200" dirty="0"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- </a:t>
            </a:r>
            <a:r>
              <a:rPr lang="en-US" altLang="ko-KR" sz="2400" b="1" kern="1200" dirty="0" err="1"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FlowChart</a:t>
            </a:r>
            <a:r>
              <a:rPr lang="en-US" altLang="ko-KR" sz="2400" b="1" kern="1200" dirty="0"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 </a:t>
            </a:r>
            <a:r>
              <a:rPr lang="ko-KR" altLang="en-US" sz="2400" b="1" kern="1200" dirty="0"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그리기</a:t>
            </a:r>
          </a:p>
        </p:txBody>
      </p:sp>
    </p:spTree>
    <p:extLst>
      <p:ext uri="{BB962C8B-B14F-4D97-AF65-F5344CB8AC3E}">
        <p14:creationId xmlns:p14="http://schemas.microsoft.com/office/powerpoint/2010/main" val="37911392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시작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9ED9E376-8248-4924-BECA-A6C108BA9D3E}"/>
              </a:ext>
            </a:extLst>
          </p:cNvPr>
          <p:cNvSpPr/>
          <p:nvPr userDrawn="1"/>
        </p:nvSpPr>
        <p:spPr>
          <a:xfrm>
            <a:off x="-12329" y="-116228"/>
            <a:ext cx="6882658" cy="10133178"/>
          </a:xfrm>
          <a:prstGeom prst="rect">
            <a:avLst/>
          </a:prstGeom>
          <a:pattFill prst="ltUpDiag">
            <a:fgClr>
              <a:schemeClr val="tx1">
                <a:lumMod val="85000"/>
                <a:lumOff val="15000"/>
              </a:schemeClr>
            </a:fgClr>
            <a:bgClr>
              <a:srgbClr val="7A6560"/>
            </a:bgClr>
          </a:pattFill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85989" tIns="85989" rIns="85989" bIns="85989" numCol="1" spcCol="38100" rtlCol="0" anchor="ctr">
            <a:noAutofit/>
          </a:bodyPr>
          <a:lstStyle/>
          <a:p>
            <a:pPr algn="ctr" defTabSz="988862" hangingPunct="0"/>
            <a:endParaRPr lang="ko-KR" altLang="en-US" sz="4044" kern="0"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Constantia"/>
              <a:sym typeface="배달의민족 도현"/>
            </a:endParaRPr>
          </a:p>
        </p:txBody>
      </p:sp>
      <p:sp>
        <p:nvSpPr>
          <p:cNvPr id="11" name="사각형: 둥근 모서리 2">
            <a:extLst>
              <a:ext uri="{FF2B5EF4-FFF2-40B4-BE49-F238E27FC236}">
                <a16:creationId xmlns:a16="http://schemas.microsoft.com/office/drawing/2014/main" id="{A83C4945-5B5A-468D-91F6-EB440F5017DA}"/>
              </a:ext>
            </a:extLst>
          </p:cNvPr>
          <p:cNvSpPr/>
          <p:nvPr userDrawn="1"/>
        </p:nvSpPr>
        <p:spPr>
          <a:xfrm>
            <a:off x="86412" y="75898"/>
            <a:ext cx="6692091" cy="1163087"/>
          </a:xfrm>
          <a:prstGeom prst="roundRect">
            <a:avLst>
              <a:gd name="adj" fmla="val 16762"/>
            </a:avLst>
          </a:prstGeom>
          <a:solidFill>
            <a:srgbClr val="331608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601" dirty="0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9B9BD392-31A3-4CF4-9827-7ED3D2D47296}"/>
              </a:ext>
            </a:extLst>
          </p:cNvPr>
          <p:cNvSpPr/>
          <p:nvPr userDrawn="1"/>
        </p:nvSpPr>
        <p:spPr>
          <a:xfrm>
            <a:off x="59034" y="1049541"/>
            <a:ext cx="6719468" cy="8243348"/>
          </a:xfrm>
          <a:prstGeom prst="roundRect">
            <a:avLst>
              <a:gd name="adj" fmla="val 2841"/>
            </a:avLst>
          </a:prstGeom>
          <a:solidFill>
            <a:schemeClr val="bg1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601" dirty="0"/>
          </a:p>
        </p:txBody>
      </p:sp>
      <p:sp>
        <p:nvSpPr>
          <p:cNvPr id="13" name="모서리가 둥근 직사각형 27">
            <a:extLst>
              <a:ext uri="{FF2B5EF4-FFF2-40B4-BE49-F238E27FC236}">
                <a16:creationId xmlns:a16="http://schemas.microsoft.com/office/drawing/2014/main" id="{EE70C3DF-A1A5-4C8E-A9D9-A6FDBDE5D8CD}"/>
              </a:ext>
            </a:extLst>
          </p:cNvPr>
          <p:cNvSpPr/>
          <p:nvPr userDrawn="1"/>
        </p:nvSpPr>
        <p:spPr>
          <a:xfrm>
            <a:off x="6530257" y="9422042"/>
            <a:ext cx="340073" cy="370460"/>
          </a:xfrm>
          <a:prstGeom prst="roundRect">
            <a:avLst>
              <a:gd name="adj" fmla="val 0"/>
            </a:avLst>
          </a:prstGeom>
          <a:solidFill>
            <a:srgbClr val="554143"/>
          </a:solidFill>
          <a:ln w="12700" cap="flat">
            <a:noFill/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p3d/>
        </p:spPr>
        <p:txBody>
          <a:bodyPr rot="0" spcFirstLastPara="1" vertOverflow="overflow" horzOverflow="overflow" vert="horz" wrap="square" lIns="85989" tIns="85989" rIns="85989" bIns="85989" numCol="1" spcCol="38100" rtlCol="0" anchor="ctr">
            <a:noAutofit/>
          </a:bodyPr>
          <a:lstStyle/>
          <a:p>
            <a:pPr algn="ctr" defTabSz="988862" hangingPunct="0"/>
            <a:endParaRPr lang="ko-KR" altLang="en-US" sz="4044" kern="0"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Constantia"/>
              <a:sym typeface="배달의민족 도현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5E6E6C2-ED65-4FC9-A3D7-1D6B815ABA6D}"/>
              </a:ext>
            </a:extLst>
          </p:cNvPr>
          <p:cNvSpPr txBox="1"/>
          <p:nvPr userDrawn="1"/>
        </p:nvSpPr>
        <p:spPr>
          <a:xfrm>
            <a:off x="194701" y="186417"/>
            <a:ext cx="4422720" cy="79600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5989" tIns="85989" rIns="85989" bIns="85989" numCol="1" spcCol="38100" rtlCol="0" anchor="ctr">
            <a:spAutoFit/>
          </a:bodyPr>
          <a:lstStyle/>
          <a:p>
            <a:pPr lvl="0" algn="l"/>
            <a:r>
              <a:rPr lang="ko-KR" altLang="en-US" sz="4044" b="1" kern="1200" dirty="0"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시작하기 전에</a:t>
            </a:r>
            <a:r>
              <a:rPr lang="en-US" altLang="ko-KR" sz="4044" b="1" kern="1200" dirty="0"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...</a:t>
            </a:r>
            <a:endParaRPr lang="ko-Kore-KR" altLang="en-US" sz="4044" b="1" kern="1200" dirty="0"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 userDrawn="1"/>
        </p:nvSpPr>
        <p:spPr>
          <a:xfrm>
            <a:off x="6534845" y="9343572"/>
            <a:ext cx="392650" cy="527403"/>
          </a:xfrm>
          <a:prstGeom prst="rect">
            <a:avLst/>
          </a:prstGeom>
        </p:spPr>
        <p:txBody>
          <a:bodyPr vert="horz" lIns="132080" tIns="66041" rIns="132080" bIns="66041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589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‹#›</a:t>
            </a:fld>
            <a:endParaRPr lang="ko-KR" altLang="en-US" sz="1589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756267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A85BD-BB8B-4D47-967A-9B0949E643E6}" type="datetimeFigureOut">
              <a:rPr lang="ko-KR" altLang="en-US" smtClean="0"/>
              <a:t>2025-06-20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BE429-4064-490E-9523-3E7DA6933B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34943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A85BD-BB8B-4D47-967A-9B0949E643E6}" type="datetimeFigureOut">
              <a:rPr lang="ko-KR" altLang="en-US" smtClean="0"/>
              <a:t>2025-06-20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BE429-4064-490E-9523-3E7DA6933B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39163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A85BD-BB8B-4D47-967A-9B0949E643E6}" type="datetimeFigureOut">
              <a:rPr lang="ko-KR" altLang="en-US" smtClean="0"/>
              <a:t>2025-06-20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BE429-4064-490E-9523-3E7DA6933B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4127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A85BD-BB8B-4D47-967A-9B0949E643E6}" type="datetimeFigureOut">
              <a:rPr lang="ko-KR" altLang="en-US" smtClean="0"/>
              <a:t>2025-06-20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BE429-4064-490E-9523-3E7DA6933B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20307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A85BD-BB8B-4D47-967A-9B0949E643E6}" type="datetimeFigureOut">
              <a:rPr lang="ko-KR" altLang="en-US" smtClean="0"/>
              <a:t>2025-06-20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BE429-4064-490E-9523-3E7DA6933B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73293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A85BD-BB8B-4D47-967A-9B0949E643E6}" type="datetimeFigureOut">
              <a:rPr lang="ko-KR" altLang="en-US" smtClean="0"/>
              <a:t>2025-06-20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BE429-4064-490E-9523-3E7DA6933B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96157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A85BD-BB8B-4D47-967A-9B0949E643E6}" type="datetimeFigureOut">
              <a:rPr lang="ko-KR" altLang="en-US" smtClean="0"/>
              <a:t>2025-06-20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BE429-4064-490E-9523-3E7DA6933B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11369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A85BD-BB8B-4D47-967A-9B0949E643E6}" type="datetimeFigureOut">
              <a:rPr lang="ko-KR" altLang="en-US" smtClean="0"/>
              <a:t>2025-06-20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BE429-4064-490E-9523-3E7DA6933B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62091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3A85BD-BB8B-4D47-967A-9B0949E643E6}" type="datetimeFigureOut">
              <a:rPr lang="ko-KR" altLang="en-US" smtClean="0"/>
              <a:t>2025-06-20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3BE429-4064-490E-9523-3E7DA6933B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06446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70" r:id="rId13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6EC42A-BB95-300E-CDB7-E806D28B16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C8ADE5-348D-57F0-0E7C-F8580E2CD3BE}"/>
              </a:ext>
            </a:extLst>
          </p:cNvPr>
          <p:cNvSpPr txBox="1"/>
          <p:nvPr/>
        </p:nvSpPr>
        <p:spPr>
          <a:xfrm>
            <a:off x="1937888" y="882986"/>
            <a:ext cx="476720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학교 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_______________________</a:t>
            </a:r>
          </a:p>
          <a:p>
            <a:pPr algn="r"/>
            <a:r>
              <a:rPr lang="ko-KR" altLang="en-US" sz="14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팀명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_______________________</a:t>
            </a:r>
          </a:p>
          <a:p>
            <a:pPr algn="r"/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조원 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_______________________</a:t>
            </a:r>
            <a:endParaRPr lang="ko-KR" altLang="en-US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56AA64DF-3ADD-AA9E-A6D1-A8767931EB1E}"/>
              </a:ext>
            </a:extLst>
          </p:cNvPr>
          <p:cNvGrpSpPr/>
          <p:nvPr/>
        </p:nvGrpSpPr>
        <p:grpSpPr>
          <a:xfrm>
            <a:off x="1645388" y="2094172"/>
            <a:ext cx="3567224" cy="1776927"/>
            <a:chOff x="1645388" y="1580464"/>
            <a:chExt cx="3567224" cy="1776927"/>
          </a:xfrm>
        </p:grpSpPr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071E4C0C-34C7-409F-C1FB-28BD20605209}"/>
                </a:ext>
              </a:extLst>
            </p:cNvPr>
            <p:cNvSpPr/>
            <p:nvPr/>
          </p:nvSpPr>
          <p:spPr>
            <a:xfrm>
              <a:off x="2140633" y="1580464"/>
              <a:ext cx="2608263" cy="45232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b="1" dirty="0">
                  <a:solidFill>
                    <a:schemeClr val="tx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주문 방식 선택</a:t>
              </a:r>
              <a:r>
                <a:rPr lang="en-US" altLang="ko-KR" sz="1100" b="1" dirty="0">
                  <a:solidFill>
                    <a:schemeClr val="tx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(</a:t>
              </a:r>
              <a:r>
                <a:rPr lang="ko-KR" altLang="en-US" sz="1100" b="1" dirty="0" err="1">
                  <a:solidFill>
                    <a:schemeClr val="tx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배리어프리</a:t>
              </a:r>
              <a:r>
                <a:rPr lang="ko-KR" altLang="en-US" sz="1100" b="1" dirty="0">
                  <a:solidFill>
                    <a:schemeClr val="tx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</a:t>
              </a:r>
              <a:r>
                <a:rPr lang="en-US" altLang="ko-KR" sz="1100" b="1" dirty="0">
                  <a:solidFill>
                    <a:schemeClr val="tx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/ </a:t>
              </a:r>
              <a:r>
                <a:rPr lang="ko-KR" altLang="en-US" sz="1100" b="1" dirty="0">
                  <a:solidFill>
                    <a:schemeClr val="tx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일반</a:t>
              </a:r>
              <a:r>
                <a:rPr lang="en-US" altLang="ko-KR" sz="1100" b="1" dirty="0">
                  <a:solidFill>
                    <a:schemeClr val="tx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)</a:t>
              </a:r>
              <a:endParaRPr lang="ko-KR" altLang="en-US" sz="1100" b="1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cxnSp>
          <p:nvCxnSpPr>
            <p:cNvPr id="28" name="직선 화살표 연결선 27">
              <a:extLst>
                <a:ext uri="{FF2B5EF4-FFF2-40B4-BE49-F238E27FC236}">
                  <a16:creationId xmlns:a16="http://schemas.microsoft.com/office/drawing/2014/main" id="{F332AD8C-35C8-3C82-2F6C-A86504E0F6A4}"/>
                </a:ext>
              </a:extLst>
            </p:cNvPr>
            <p:cNvCxnSpPr>
              <a:cxnSpLocks/>
            </p:cNvCxnSpPr>
            <p:nvPr/>
          </p:nvCxnSpPr>
          <p:spPr>
            <a:xfrm>
              <a:off x="3444765" y="2032785"/>
              <a:ext cx="0" cy="206382"/>
            </a:xfrm>
            <a:prstGeom prst="straightConnector1">
              <a:avLst/>
            </a:prstGeom>
            <a:ln w="25400">
              <a:solidFill>
                <a:schemeClr val="tx1">
                  <a:lumMod val="85000"/>
                  <a:lumOff val="15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순서도: 판단 28">
              <a:extLst>
                <a:ext uri="{FF2B5EF4-FFF2-40B4-BE49-F238E27FC236}">
                  <a16:creationId xmlns:a16="http://schemas.microsoft.com/office/drawing/2014/main" id="{B9407351-7E88-4BA5-BDDA-B6ABC42EB76E}"/>
                </a:ext>
              </a:extLst>
            </p:cNvPr>
            <p:cNvSpPr/>
            <p:nvPr/>
          </p:nvSpPr>
          <p:spPr>
            <a:xfrm>
              <a:off x="2570356" y="2239166"/>
              <a:ext cx="1742486" cy="395592"/>
            </a:xfrm>
            <a:prstGeom prst="flowChartDecision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b="1" dirty="0" err="1">
                  <a:solidFill>
                    <a:schemeClr val="tx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배리어프리</a:t>
              </a:r>
              <a:r>
                <a:rPr lang="en-US" altLang="ko-KR" sz="1100" b="1" dirty="0">
                  <a:solidFill>
                    <a:schemeClr val="tx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?</a:t>
              </a:r>
              <a:endParaRPr lang="ko-KR" altLang="en-US" sz="1100" b="1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C17F347C-5528-88F1-18EA-F434F4C06A28}"/>
                </a:ext>
              </a:extLst>
            </p:cNvPr>
            <p:cNvGrpSpPr/>
            <p:nvPr/>
          </p:nvGrpSpPr>
          <p:grpSpPr>
            <a:xfrm>
              <a:off x="2381536" y="2436962"/>
              <a:ext cx="2120124" cy="294158"/>
              <a:chOff x="2381536" y="2436961"/>
              <a:chExt cx="2120124" cy="419649"/>
            </a:xfrm>
          </p:grpSpPr>
          <p:grpSp>
            <p:nvGrpSpPr>
              <p:cNvPr id="37" name="그룹 36">
                <a:extLst>
                  <a:ext uri="{FF2B5EF4-FFF2-40B4-BE49-F238E27FC236}">
                    <a16:creationId xmlns:a16="http://schemas.microsoft.com/office/drawing/2014/main" id="{FFB431E6-CCE0-AFF2-BB7C-D0718DFA8456}"/>
                  </a:ext>
                </a:extLst>
              </p:cNvPr>
              <p:cNvGrpSpPr/>
              <p:nvPr/>
            </p:nvGrpSpPr>
            <p:grpSpPr>
              <a:xfrm>
                <a:off x="2381536" y="2436961"/>
                <a:ext cx="167436" cy="419649"/>
                <a:chOff x="4830394" y="4080153"/>
                <a:chExt cx="165469" cy="467594"/>
              </a:xfrm>
            </p:grpSpPr>
            <p:cxnSp>
              <p:nvCxnSpPr>
                <p:cNvPr id="30" name="직선 화살표 연결선 29">
                  <a:extLst>
                    <a:ext uri="{FF2B5EF4-FFF2-40B4-BE49-F238E27FC236}">
                      <a16:creationId xmlns:a16="http://schemas.microsoft.com/office/drawing/2014/main" id="{0DEF318D-F10E-FA2F-3E55-4B7D6ED04F2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42300" y="4080153"/>
                  <a:ext cx="0" cy="467594"/>
                </a:xfrm>
                <a:prstGeom prst="straightConnector1">
                  <a:avLst/>
                </a:prstGeom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직선 화살표 연결선 32">
                  <a:extLst>
                    <a:ext uri="{FF2B5EF4-FFF2-40B4-BE49-F238E27FC236}">
                      <a16:creationId xmlns:a16="http://schemas.microsoft.com/office/drawing/2014/main" id="{562CC6A5-7E35-2D59-1883-70E89758585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30394" y="4082534"/>
                  <a:ext cx="165469" cy="0"/>
                </a:xfrm>
                <a:prstGeom prst="straightConnector1">
                  <a:avLst/>
                </a:prstGeom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8" name="그룹 37">
                <a:extLst>
                  <a:ext uri="{FF2B5EF4-FFF2-40B4-BE49-F238E27FC236}">
                    <a16:creationId xmlns:a16="http://schemas.microsoft.com/office/drawing/2014/main" id="{B312FB7A-3245-D6B2-37BC-6292D91AFAC5}"/>
                  </a:ext>
                </a:extLst>
              </p:cNvPr>
              <p:cNvGrpSpPr/>
              <p:nvPr/>
            </p:nvGrpSpPr>
            <p:grpSpPr>
              <a:xfrm flipH="1">
                <a:off x="4334224" y="2436961"/>
                <a:ext cx="167436" cy="419649"/>
                <a:chOff x="4830394" y="4080153"/>
                <a:chExt cx="165469" cy="467594"/>
              </a:xfrm>
            </p:grpSpPr>
            <p:cxnSp>
              <p:nvCxnSpPr>
                <p:cNvPr id="39" name="직선 화살표 연결선 38">
                  <a:extLst>
                    <a:ext uri="{FF2B5EF4-FFF2-40B4-BE49-F238E27FC236}">
                      <a16:creationId xmlns:a16="http://schemas.microsoft.com/office/drawing/2014/main" id="{F42342F1-111A-0360-CE4A-E50E8E2E35E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42300" y="4080153"/>
                  <a:ext cx="0" cy="467594"/>
                </a:xfrm>
                <a:prstGeom prst="straightConnector1">
                  <a:avLst/>
                </a:prstGeom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직선 화살표 연결선 39">
                  <a:extLst>
                    <a:ext uri="{FF2B5EF4-FFF2-40B4-BE49-F238E27FC236}">
                      <a16:creationId xmlns:a16="http://schemas.microsoft.com/office/drawing/2014/main" id="{E5B1B3F7-F738-CFBB-3284-475C843860C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30394" y="4082534"/>
                  <a:ext cx="165469" cy="0"/>
                </a:xfrm>
                <a:prstGeom prst="straightConnector1">
                  <a:avLst/>
                </a:prstGeom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2E2829CB-9252-9B2B-5F98-34C5F8472E30}"/>
                </a:ext>
              </a:extLst>
            </p:cNvPr>
            <p:cNvSpPr txBox="1"/>
            <p:nvPr/>
          </p:nvSpPr>
          <p:spPr>
            <a:xfrm>
              <a:off x="1937888" y="2157325"/>
              <a:ext cx="810293" cy="23202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660388" latinLnBrk="0">
                <a:defRPr/>
              </a:pPr>
              <a:r>
                <a:rPr lang="en-US" altLang="ko-KR" sz="1100" b="1" kern="0" dirty="0">
                  <a:solidFill>
                    <a:prstClr val="black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Pretendard Medium" panose="02000603000000020004" pitchFamily="50" charset="-127"/>
                </a:rPr>
                <a:t>yes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11C7073D-8CFE-7C61-731E-31E8C5D22381}"/>
                </a:ext>
              </a:extLst>
            </p:cNvPr>
            <p:cNvSpPr txBox="1"/>
            <p:nvPr/>
          </p:nvSpPr>
          <p:spPr>
            <a:xfrm>
              <a:off x="4199134" y="2197682"/>
              <a:ext cx="810293" cy="23202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660388" latinLnBrk="0">
                <a:defRPr/>
              </a:pPr>
              <a:r>
                <a:rPr lang="en-US" altLang="ko-KR" sz="1100" b="1" kern="0" dirty="0">
                  <a:solidFill>
                    <a:prstClr val="black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Pretendard Medium" panose="02000603000000020004" pitchFamily="50" charset="-127"/>
                </a:rPr>
                <a:t>no</a:t>
              </a:r>
            </a:p>
          </p:txBody>
        </p:sp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C8631DEB-E076-C882-9304-DDAC0FD02CD2}"/>
                </a:ext>
              </a:extLst>
            </p:cNvPr>
            <p:cNvSpPr/>
            <p:nvPr/>
          </p:nvSpPr>
          <p:spPr>
            <a:xfrm>
              <a:off x="1645388" y="2731120"/>
              <a:ext cx="1472297" cy="339837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음성인식 모드 작동</a:t>
              </a:r>
              <a:endParaRPr lang="ko-KR" altLang="en-US" sz="1100" b="1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45" name="사각형: 둥근 모서리 44">
              <a:extLst>
                <a:ext uri="{FF2B5EF4-FFF2-40B4-BE49-F238E27FC236}">
                  <a16:creationId xmlns:a16="http://schemas.microsoft.com/office/drawing/2014/main" id="{48851FBD-5DAE-DFE9-6B75-E96368C738C9}"/>
                </a:ext>
              </a:extLst>
            </p:cNvPr>
            <p:cNvSpPr/>
            <p:nvPr/>
          </p:nvSpPr>
          <p:spPr>
            <a:xfrm>
              <a:off x="3740315" y="2731120"/>
              <a:ext cx="1472297" cy="339837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b="1" dirty="0">
                  <a:solidFill>
                    <a:schemeClr val="tx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일반 모드 작동</a:t>
              </a:r>
            </a:p>
          </p:txBody>
        </p: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19FCF8D2-43A1-6794-ABF5-585FE8999ECD}"/>
                </a:ext>
              </a:extLst>
            </p:cNvPr>
            <p:cNvGrpSpPr/>
            <p:nvPr/>
          </p:nvGrpSpPr>
          <p:grpSpPr>
            <a:xfrm>
              <a:off x="2381536" y="3070957"/>
              <a:ext cx="2120124" cy="286434"/>
              <a:chOff x="2381536" y="3190190"/>
              <a:chExt cx="2120124" cy="551392"/>
            </a:xfrm>
          </p:grpSpPr>
          <p:cxnSp>
            <p:nvCxnSpPr>
              <p:cNvPr id="5" name="직선 화살표 연결선 4">
                <a:extLst>
                  <a:ext uri="{FF2B5EF4-FFF2-40B4-BE49-F238E27FC236}">
                    <a16:creationId xmlns:a16="http://schemas.microsoft.com/office/drawing/2014/main" id="{59D0A4F6-04F2-DA80-6F3A-74CB02615EB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29000" y="3397848"/>
                <a:ext cx="0" cy="343734"/>
              </a:xfrm>
              <a:prstGeom prst="straightConnector1">
                <a:avLst/>
              </a:prstGeom>
              <a:ln w="25400">
                <a:solidFill>
                  <a:schemeClr val="tx1">
                    <a:lumMod val="85000"/>
                    <a:lumOff val="15000"/>
                  </a:schemeClr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직선 화살표 연결선 5">
                <a:extLst>
                  <a:ext uri="{FF2B5EF4-FFF2-40B4-BE49-F238E27FC236}">
                    <a16:creationId xmlns:a16="http://schemas.microsoft.com/office/drawing/2014/main" id="{E1BCD469-A171-2CF4-F172-53D41EA5F38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81536" y="3397847"/>
                <a:ext cx="2120124" cy="0"/>
              </a:xfrm>
              <a:prstGeom prst="straightConnector1">
                <a:avLst/>
              </a:prstGeom>
              <a:ln w="25400">
                <a:solidFill>
                  <a:schemeClr val="tx1">
                    <a:lumMod val="85000"/>
                    <a:lumOff val="15000"/>
                  </a:schemeClr>
                </a:solidFill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" name="그룹 12">
                <a:extLst>
                  <a:ext uri="{FF2B5EF4-FFF2-40B4-BE49-F238E27FC236}">
                    <a16:creationId xmlns:a16="http://schemas.microsoft.com/office/drawing/2014/main" id="{1A258DF5-273A-F599-AEEE-71F16440EA37}"/>
                  </a:ext>
                </a:extLst>
              </p:cNvPr>
              <p:cNvGrpSpPr/>
              <p:nvPr/>
            </p:nvGrpSpPr>
            <p:grpSpPr>
              <a:xfrm>
                <a:off x="2382633" y="3190190"/>
                <a:ext cx="2119027" cy="207657"/>
                <a:chOff x="2382633" y="3190190"/>
                <a:chExt cx="2119027" cy="419650"/>
              </a:xfrm>
            </p:grpSpPr>
            <p:cxnSp>
              <p:nvCxnSpPr>
                <p:cNvPr id="8" name="직선 화살표 연결선 7">
                  <a:extLst>
                    <a:ext uri="{FF2B5EF4-FFF2-40B4-BE49-F238E27FC236}">
                      <a16:creationId xmlns:a16="http://schemas.microsoft.com/office/drawing/2014/main" id="{12691C32-A642-32FC-305F-D5595C6289E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501660" y="3190190"/>
                  <a:ext cx="0" cy="419650"/>
                </a:xfrm>
                <a:prstGeom prst="straightConnector1">
                  <a:avLst/>
                </a:prstGeom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직선 화살표 연결선 11">
                  <a:extLst>
                    <a:ext uri="{FF2B5EF4-FFF2-40B4-BE49-F238E27FC236}">
                      <a16:creationId xmlns:a16="http://schemas.microsoft.com/office/drawing/2014/main" id="{F28AAF54-16D3-225D-D7E4-4ADAA5D577B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382633" y="3190190"/>
                  <a:ext cx="0" cy="419650"/>
                </a:xfrm>
                <a:prstGeom prst="straightConnector1">
                  <a:avLst/>
                </a:prstGeom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36649089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2013 - 2022 테마">
  <a:themeElements>
    <a:clrScheme name="Office 2013 - 2022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2013 - 2022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12841</TotalTime>
  <Words>28</Words>
  <Application>Microsoft Office PowerPoint</Application>
  <PresentationFormat>A4 용지(210x297mm)</PresentationFormat>
  <Paragraphs>10</Paragraphs>
  <Slides>1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</vt:i4>
      </vt:variant>
    </vt:vector>
  </HeadingPairs>
  <TitlesOfParts>
    <vt:vector size="9" baseType="lpstr">
      <vt:lpstr>나눔스퀘어_ac</vt:lpstr>
      <vt:lpstr>Calibri Light</vt:lpstr>
      <vt:lpstr>Arial</vt:lpstr>
      <vt:lpstr>맑은 고딕</vt:lpstr>
      <vt:lpstr>Constantia</vt:lpstr>
      <vt:lpstr>Calibri</vt:lpstr>
      <vt:lpstr>배달의민족 도현</vt:lpstr>
      <vt:lpstr>Office 2013 - 2022 테마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김희수</dc:creator>
  <cp:lastModifiedBy>도현 김</cp:lastModifiedBy>
  <cp:revision>207</cp:revision>
  <cp:lastPrinted>2025-06-03T11:14:49Z</cp:lastPrinted>
  <dcterms:created xsi:type="dcterms:W3CDTF">2023-07-18T04:23:36Z</dcterms:created>
  <dcterms:modified xsi:type="dcterms:W3CDTF">2025-06-20T07:12:33Z</dcterms:modified>
</cp:coreProperties>
</file>